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E50379-BF21-4E66-B3B2-FFDFABE0A41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278767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50379-BF21-4E66-B3B2-FFDFABE0A41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153914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50379-BF21-4E66-B3B2-FFDFABE0A41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367162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50379-BF21-4E66-B3B2-FFDFABE0A41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391319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E50379-BF21-4E66-B3B2-FFDFABE0A412}"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214950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E50379-BF21-4E66-B3B2-FFDFABE0A412}"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423838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E50379-BF21-4E66-B3B2-FFDFABE0A412}" type="datetimeFigureOut">
              <a:rPr lang="en-US" smtClean="0"/>
              <a:t>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247420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E50379-BF21-4E66-B3B2-FFDFABE0A412}" type="datetimeFigureOut">
              <a:rPr lang="en-US" smtClean="0"/>
              <a:t>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256366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50379-BF21-4E66-B3B2-FFDFABE0A412}" type="datetimeFigureOut">
              <a:rPr lang="en-US" smtClean="0"/>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267150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50379-BF21-4E66-B3B2-FFDFABE0A412}"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323375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50379-BF21-4E66-B3B2-FFDFABE0A412}"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C0743-2EA4-4062-B8BF-D4F946B59814}" type="slidenum">
              <a:rPr lang="en-US" smtClean="0"/>
              <a:t>‹#›</a:t>
            </a:fld>
            <a:endParaRPr lang="en-US"/>
          </a:p>
        </p:txBody>
      </p:sp>
    </p:spTree>
    <p:extLst>
      <p:ext uri="{BB962C8B-B14F-4D97-AF65-F5344CB8AC3E}">
        <p14:creationId xmlns:p14="http://schemas.microsoft.com/office/powerpoint/2010/main" val="173020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50379-BF21-4E66-B3B2-FFDFABE0A412}" type="datetimeFigureOut">
              <a:rPr lang="en-US" smtClean="0"/>
              <a:t>2/22/2016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C0743-2EA4-4062-B8BF-D4F946B59814}" type="slidenum">
              <a:rPr lang="en-US" smtClean="0"/>
              <a:t>‹#›</a:t>
            </a:fld>
            <a:endParaRPr lang="en-US"/>
          </a:p>
        </p:txBody>
      </p:sp>
    </p:spTree>
    <p:extLst>
      <p:ext uri="{BB962C8B-B14F-4D97-AF65-F5344CB8AC3E}">
        <p14:creationId xmlns:p14="http://schemas.microsoft.com/office/powerpoint/2010/main" val="2549649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Enlightenment &amp; Popular music</a:t>
            </a:r>
            <a:endParaRPr lang="en-US" dirty="0"/>
          </a:p>
        </p:txBody>
      </p:sp>
      <p:sp>
        <p:nvSpPr>
          <p:cNvPr id="3" name="Subtitle 2"/>
          <p:cNvSpPr>
            <a:spLocks noGrp="1"/>
          </p:cNvSpPr>
          <p:nvPr>
            <p:ph type="subTitle" idx="1"/>
          </p:nvPr>
        </p:nvSpPr>
        <p:spPr/>
        <p:txBody>
          <a:bodyPr/>
          <a:lstStyle/>
          <a:p>
            <a:r>
              <a:rPr lang="en-US" dirty="0" smtClean="0"/>
              <a:t>Period 3</a:t>
            </a:r>
            <a:endParaRPr lang="en-US" dirty="0"/>
          </a:p>
        </p:txBody>
      </p:sp>
    </p:spTree>
    <p:extLst>
      <p:ext uri="{BB962C8B-B14F-4D97-AF65-F5344CB8AC3E}">
        <p14:creationId xmlns:p14="http://schemas.microsoft.com/office/powerpoint/2010/main" val="2226496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startAt="7"/>
            </a:pPr>
            <a:r>
              <a:rPr lang="en-US" dirty="0" smtClean="0"/>
              <a:t>“It didn’t make sense not to live for fun, your brain gets smart but your head gets dumb / You never shine if you don’t glow, you never know if you don’t go” – All Star / Smash Mouth</a:t>
            </a:r>
          </a:p>
          <a:p>
            <a:pPr marL="514350" indent="-514350">
              <a:buAutoNum type="arabicPeriod" startAt="7"/>
            </a:pPr>
            <a:r>
              <a:rPr lang="en-US" dirty="0" smtClean="0"/>
              <a:t>“And </a:t>
            </a:r>
            <a:r>
              <a:rPr lang="en-US" dirty="0" err="1" smtClean="0"/>
              <a:t>tellin</a:t>
            </a:r>
            <a:r>
              <a:rPr lang="en-US" dirty="0" smtClean="0"/>
              <a:t>’ folks Jesus is the answer, can </a:t>
            </a:r>
            <a:r>
              <a:rPr lang="en-US" dirty="0" err="1" smtClean="0"/>
              <a:t>rub’em</a:t>
            </a:r>
            <a:r>
              <a:rPr lang="en-US" dirty="0" smtClean="0"/>
              <a:t> wrong” – Braid Paisley / This Is Country Music</a:t>
            </a:r>
            <a:endParaRPr lang="en-US" dirty="0"/>
          </a:p>
        </p:txBody>
      </p:sp>
    </p:spTree>
    <p:extLst>
      <p:ext uri="{BB962C8B-B14F-4D97-AF65-F5344CB8AC3E}">
        <p14:creationId xmlns:p14="http://schemas.microsoft.com/office/powerpoint/2010/main" val="3019919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514350" indent="-514350">
              <a:buAutoNum type="arabicPeriod" startAt="9"/>
            </a:pPr>
            <a:r>
              <a:rPr lang="en-US" dirty="0" smtClean="0"/>
              <a:t>“It means no worries for the rest of your days, it’s a problem free philosophy” – </a:t>
            </a:r>
            <a:r>
              <a:rPr lang="en-US" dirty="0" err="1" smtClean="0"/>
              <a:t>Hakuna</a:t>
            </a:r>
            <a:r>
              <a:rPr lang="en-US" dirty="0" smtClean="0"/>
              <a:t> </a:t>
            </a:r>
            <a:r>
              <a:rPr lang="en-US" dirty="0" err="1" smtClean="0"/>
              <a:t>Matata</a:t>
            </a:r>
            <a:endParaRPr lang="en-US" dirty="0" smtClean="0"/>
          </a:p>
          <a:p>
            <a:pPr marL="514350" indent="-514350">
              <a:buAutoNum type="arabicPeriod" startAt="9"/>
            </a:pPr>
            <a:r>
              <a:rPr lang="en-US" dirty="0"/>
              <a:t> </a:t>
            </a:r>
            <a:r>
              <a:rPr lang="en-US" dirty="0" smtClean="0"/>
              <a:t>“Oil Prices are so high we can’t feed ourselves.  So we buy into fast food and occupy the will.  We upload our status and beg for attention.  While they’re eating cake up on capitol hill” – America Motionless </a:t>
            </a:r>
            <a:r>
              <a:rPr lang="en-US" smtClean="0"/>
              <a:t>in White</a:t>
            </a:r>
            <a:endParaRPr lang="en-US"/>
          </a:p>
        </p:txBody>
      </p:sp>
    </p:spTree>
    <p:extLst>
      <p:ext uri="{BB962C8B-B14F-4D97-AF65-F5344CB8AC3E}">
        <p14:creationId xmlns:p14="http://schemas.microsoft.com/office/powerpoint/2010/main" val="2882718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a:pPr>
            <a:r>
              <a:rPr lang="en-US" dirty="0" smtClean="0"/>
              <a:t>“To the things I believe in, my faith, your love, our freedom.  To the things I can count on, To keep me going strong, yeah, I hold on, I hold on.” – </a:t>
            </a:r>
            <a:r>
              <a:rPr lang="en-US" dirty="0" err="1" smtClean="0"/>
              <a:t>Dierks</a:t>
            </a:r>
            <a:r>
              <a:rPr lang="en-US" dirty="0" smtClean="0"/>
              <a:t> </a:t>
            </a:r>
            <a:r>
              <a:rPr lang="en-US" dirty="0" err="1" smtClean="0"/>
              <a:t>Bently</a:t>
            </a:r>
            <a:endParaRPr lang="en-US" dirty="0" smtClean="0"/>
          </a:p>
          <a:p>
            <a:pPr marL="514350" indent="-514350">
              <a:buAutoNum type="arabicPeriod"/>
            </a:pPr>
            <a:r>
              <a:rPr lang="en-US" dirty="0" smtClean="0"/>
              <a:t>“BOSS!  Michelle Obama, purse all heavy, getting Oprah dollars” – Fifth Harmony</a:t>
            </a:r>
            <a:endParaRPr lang="en-US" dirty="0"/>
          </a:p>
        </p:txBody>
      </p:sp>
    </p:spTree>
    <p:extLst>
      <p:ext uri="{BB962C8B-B14F-4D97-AF65-F5344CB8AC3E}">
        <p14:creationId xmlns:p14="http://schemas.microsoft.com/office/powerpoint/2010/main" val="776930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startAt="3"/>
            </a:pPr>
            <a:r>
              <a:rPr lang="en-US" dirty="0" smtClean="0"/>
              <a:t>“It’s important to know we’re not blind, we see the truth through blue and dark eyes, and I would rather die on my feet then live on my knees if I can’t live free.” – Machine Gun Kelly</a:t>
            </a:r>
          </a:p>
          <a:p>
            <a:pPr marL="514350" indent="-514350">
              <a:buAutoNum type="arabicPeriod" startAt="3"/>
            </a:pPr>
            <a:r>
              <a:rPr lang="en-US" dirty="0" smtClean="0"/>
              <a:t>“Critics are really the enemy and I can’t stand the way they slam today’s gifted” – Tech n9ne</a:t>
            </a:r>
            <a:endParaRPr lang="en-US" dirty="0"/>
          </a:p>
        </p:txBody>
      </p:sp>
    </p:spTree>
    <p:extLst>
      <p:ext uri="{BB962C8B-B14F-4D97-AF65-F5344CB8AC3E}">
        <p14:creationId xmlns:p14="http://schemas.microsoft.com/office/powerpoint/2010/main" val="8237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5. “I need a dollar, a dollar is what I need…and all they want, is for someone, to help them.” – Aloe </a:t>
            </a:r>
            <a:r>
              <a:rPr lang="en-US" dirty="0" err="1" smtClean="0"/>
              <a:t>Blacc</a:t>
            </a:r>
            <a:endParaRPr lang="en-US" dirty="0" smtClean="0"/>
          </a:p>
          <a:p>
            <a:pPr marL="514350" indent="-514350">
              <a:buAutoNum type="arabicPeriod" startAt="6"/>
            </a:pPr>
            <a:r>
              <a:rPr lang="en-US" dirty="0" smtClean="0"/>
              <a:t>“Maybe we should stop and take a little time, cause you never really know what your neighbors going through” – Sawyer Brown</a:t>
            </a:r>
          </a:p>
          <a:p>
            <a:pPr marL="0" indent="0">
              <a:buNone/>
            </a:pPr>
            <a:endParaRPr lang="en-US" dirty="0"/>
          </a:p>
        </p:txBody>
      </p:sp>
    </p:spTree>
    <p:extLst>
      <p:ext uri="{BB962C8B-B14F-4D97-AF65-F5344CB8AC3E}">
        <p14:creationId xmlns:p14="http://schemas.microsoft.com/office/powerpoint/2010/main" val="3949658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7. “Row </a:t>
            </a:r>
            <a:r>
              <a:rPr lang="en-US" dirty="0" err="1" smtClean="0"/>
              <a:t>row</a:t>
            </a:r>
            <a:r>
              <a:rPr lang="en-US" dirty="0" smtClean="0"/>
              <a:t> fight the power.  What you </a:t>
            </a:r>
            <a:r>
              <a:rPr lang="en-US" dirty="0" err="1" smtClean="0"/>
              <a:t>gonna</a:t>
            </a:r>
            <a:r>
              <a:rPr lang="en-US" dirty="0" smtClean="0"/>
              <a:t> do is what you </a:t>
            </a:r>
            <a:r>
              <a:rPr lang="en-US" dirty="0" err="1" smtClean="0"/>
              <a:t>wanna</a:t>
            </a:r>
            <a:r>
              <a:rPr lang="en-US" dirty="0" smtClean="0"/>
              <a:t> do.  Just break the rule, and you see the truth…Power to the peeps, power to the dream.” – Tarantula</a:t>
            </a:r>
          </a:p>
          <a:p>
            <a:pPr marL="0" indent="0">
              <a:buNone/>
            </a:pPr>
            <a:r>
              <a:rPr lang="en-US" dirty="0" smtClean="0"/>
              <a:t>8.  “Don’t </a:t>
            </a:r>
            <a:r>
              <a:rPr lang="en-US" dirty="0" err="1" smtClean="0"/>
              <a:t>wanna</a:t>
            </a:r>
            <a:r>
              <a:rPr lang="en-US" dirty="0" smtClean="0"/>
              <a:t> be an American Idiot.  Don’t want a nation under the new mania </a:t>
            </a:r>
            <a:r>
              <a:rPr lang="en-US" dirty="0"/>
              <a:t>And can you hear the sound of hysteria?</a:t>
            </a:r>
            <a:r>
              <a:rPr lang="en-US" dirty="0" smtClean="0"/>
              <a:t/>
            </a:r>
            <a:br>
              <a:rPr lang="en-US" dirty="0" smtClean="0"/>
            </a:br>
            <a:r>
              <a:rPr lang="en-US" dirty="0"/>
              <a:t>The subliminal mind </a:t>
            </a:r>
            <a:r>
              <a:rPr lang="en-US" dirty="0" smtClean="0"/>
              <a:t>*&amp;^% America” – Green Day</a:t>
            </a:r>
            <a:endParaRPr lang="en-US" dirty="0" smtClean="0"/>
          </a:p>
          <a:p>
            <a:endParaRPr lang="en-US" dirty="0"/>
          </a:p>
        </p:txBody>
      </p:sp>
    </p:spTree>
    <p:extLst>
      <p:ext uri="{BB962C8B-B14F-4D97-AF65-F5344CB8AC3E}">
        <p14:creationId xmlns:p14="http://schemas.microsoft.com/office/powerpoint/2010/main" val="2841377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32713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a:pPr>
            <a:r>
              <a:rPr lang="en-US" dirty="0" smtClean="0"/>
              <a:t>“Its human nature to want to be part of something different” – </a:t>
            </a:r>
            <a:r>
              <a:rPr lang="en-US" dirty="0" err="1" smtClean="0"/>
              <a:t>Macklemore</a:t>
            </a:r>
            <a:r>
              <a:rPr lang="en-US" dirty="0" smtClean="0"/>
              <a:t> / White </a:t>
            </a:r>
            <a:r>
              <a:rPr lang="en-US" dirty="0" err="1" smtClean="0"/>
              <a:t>Privelege</a:t>
            </a:r>
            <a:endParaRPr lang="en-US" dirty="0" smtClean="0"/>
          </a:p>
          <a:p>
            <a:pPr marL="514350" indent="-514350">
              <a:buAutoNum type="arabicPeriod"/>
            </a:pPr>
            <a:r>
              <a:rPr lang="en-US" dirty="0" smtClean="0"/>
              <a:t>“</a:t>
            </a:r>
            <a:r>
              <a:rPr lang="en-US" dirty="0" err="1" smtClean="0"/>
              <a:t>Ohhhh</a:t>
            </a:r>
            <a:r>
              <a:rPr lang="en-US" dirty="0" smtClean="0"/>
              <a:t> oh </a:t>
            </a:r>
            <a:r>
              <a:rPr lang="en-US" dirty="0" err="1" smtClean="0"/>
              <a:t>oh</a:t>
            </a:r>
            <a:r>
              <a:rPr lang="en-US" dirty="0" smtClean="0"/>
              <a:t> </a:t>
            </a:r>
            <a:r>
              <a:rPr lang="en-US" dirty="0" err="1" smtClean="0"/>
              <a:t>oh</a:t>
            </a:r>
            <a:r>
              <a:rPr lang="en-US" dirty="0" smtClean="0"/>
              <a:t> </a:t>
            </a:r>
            <a:r>
              <a:rPr lang="en-US" dirty="0" err="1" smtClean="0"/>
              <a:t>oh</a:t>
            </a:r>
            <a:r>
              <a:rPr lang="en-US" dirty="0" smtClean="0"/>
              <a:t>, she got both feet on the ground and she’s burning it down – </a:t>
            </a:r>
            <a:r>
              <a:rPr lang="en-US" dirty="0" err="1" smtClean="0"/>
              <a:t>Ohhhh</a:t>
            </a:r>
            <a:r>
              <a:rPr lang="en-US" dirty="0" smtClean="0"/>
              <a:t> oh </a:t>
            </a:r>
            <a:r>
              <a:rPr lang="en-US" dirty="0" err="1" smtClean="0"/>
              <a:t>oh</a:t>
            </a:r>
            <a:r>
              <a:rPr lang="en-US" dirty="0" smtClean="0"/>
              <a:t> </a:t>
            </a:r>
            <a:r>
              <a:rPr lang="en-US" dirty="0" err="1" smtClean="0"/>
              <a:t>oh</a:t>
            </a:r>
            <a:r>
              <a:rPr lang="en-US" dirty="0" smtClean="0"/>
              <a:t> she got her head in the clouds and she’s not backing down” – Alicia Keys / “Girl on Fire”</a:t>
            </a:r>
          </a:p>
          <a:p>
            <a:endParaRPr lang="en-US" dirty="0"/>
          </a:p>
        </p:txBody>
      </p:sp>
    </p:spTree>
    <p:extLst>
      <p:ext uri="{BB962C8B-B14F-4D97-AF65-F5344CB8AC3E}">
        <p14:creationId xmlns:p14="http://schemas.microsoft.com/office/powerpoint/2010/main" val="2314321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3. “I don’t see why everybody feel as though that they </a:t>
            </a:r>
            <a:r>
              <a:rPr lang="en-US" dirty="0" err="1" smtClean="0"/>
              <a:t>gotta</a:t>
            </a:r>
            <a:r>
              <a:rPr lang="en-US" dirty="0" smtClean="0"/>
              <a:t> tell me how to live my life” – Tupac / Only G-d Can Judge Me</a:t>
            </a:r>
          </a:p>
          <a:p>
            <a:pPr marL="0" indent="0">
              <a:buNone/>
            </a:pPr>
            <a:r>
              <a:rPr lang="en-US" dirty="0" smtClean="0"/>
              <a:t>4.  “But when I get where I’m going, and I see my maker’s face, I’ll stand forever I the light of his amazing grace” – Brad Paisley / When I get Where I’m Going</a:t>
            </a:r>
            <a:endParaRPr lang="en-US" dirty="0"/>
          </a:p>
        </p:txBody>
      </p:sp>
    </p:spTree>
    <p:extLst>
      <p:ext uri="{BB962C8B-B14F-4D97-AF65-F5344CB8AC3E}">
        <p14:creationId xmlns:p14="http://schemas.microsoft.com/office/powerpoint/2010/main" val="3391823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startAt="5"/>
            </a:pPr>
            <a:r>
              <a:rPr lang="en-US" dirty="0" smtClean="0"/>
              <a:t>“You’ll find me in the studio and not in the kitchen.  You better be rich or be real good at cooking” – Lilly Allen</a:t>
            </a:r>
          </a:p>
          <a:p>
            <a:pPr marL="514350" indent="-514350">
              <a:buAutoNum type="arabicPeriod" startAt="5"/>
            </a:pPr>
            <a:r>
              <a:rPr lang="en-US" dirty="0" smtClean="0"/>
              <a:t>“I </a:t>
            </a:r>
            <a:r>
              <a:rPr lang="en-US" dirty="0" err="1" smtClean="0"/>
              <a:t>ain’t</a:t>
            </a:r>
            <a:r>
              <a:rPr lang="en-US" dirty="0" smtClean="0"/>
              <a:t> rich, but I damn sure </a:t>
            </a:r>
            <a:r>
              <a:rPr lang="en-US" dirty="0" err="1" smtClean="0"/>
              <a:t>wanna</a:t>
            </a:r>
            <a:r>
              <a:rPr lang="en-US" dirty="0" smtClean="0"/>
              <a:t> be working like a dog all day </a:t>
            </a:r>
            <a:r>
              <a:rPr lang="en-US" dirty="0" err="1" smtClean="0"/>
              <a:t>ain’t</a:t>
            </a:r>
            <a:r>
              <a:rPr lang="en-US" dirty="0" smtClean="0"/>
              <a:t> working for me.  I wish I had a rich uncle that’d kicked the bucket” – Chris </a:t>
            </a:r>
            <a:r>
              <a:rPr lang="en-US" dirty="0" err="1" smtClean="0"/>
              <a:t>Janson</a:t>
            </a:r>
            <a:endParaRPr lang="en-US" dirty="0"/>
          </a:p>
        </p:txBody>
      </p:sp>
    </p:spTree>
    <p:extLst>
      <p:ext uri="{BB962C8B-B14F-4D97-AF65-F5344CB8AC3E}">
        <p14:creationId xmlns:p14="http://schemas.microsoft.com/office/powerpoint/2010/main" val="1923135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1319</TotalTime>
  <Words>581</Words>
  <Application>Microsoft Office PowerPoint</Application>
  <PresentationFormat>On-screen Show (4:3)</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Enlightenment &amp; Popular music</vt:lpstr>
      <vt:lpstr>PowerPoint Presentation</vt:lpstr>
      <vt:lpstr>PowerPoint Presentation</vt:lpstr>
      <vt:lpstr>PowerPoint Presentation</vt:lpstr>
      <vt:lpstr>PowerPoint Presentation</vt:lpstr>
      <vt:lpstr>Period 1</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Enlightenment &amp; Popular music</dc:title>
  <dc:creator>Administrator</dc:creator>
  <cp:lastModifiedBy>Administrator</cp:lastModifiedBy>
  <cp:revision>4</cp:revision>
  <dcterms:created xsi:type="dcterms:W3CDTF">2016-02-22T16:36:50Z</dcterms:created>
  <dcterms:modified xsi:type="dcterms:W3CDTF">2016-02-23T14:36:32Z</dcterms:modified>
</cp:coreProperties>
</file>