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58" r:id="rId6"/>
    <p:sldId id="259" r:id="rId7"/>
    <p:sldId id="260" r:id="rId8"/>
    <p:sldId id="267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3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0EF6E7-B26A-4FB9-BD6E-7AEB71932B5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Aristotle:</a:t>
            </a:r>
            <a:br>
              <a:rPr lang="en-US" dirty="0" smtClean="0"/>
            </a:br>
            <a:r>
              <a:rPr lang="en-US" dirty="0" smtClean="0"/>
              <a:t>“Poverty is the parent of revolution and crime.”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 Children revolt against parents who are poor.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People without money and hope sometimes express their problems and frustrations through revolution and crime.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Poor people are the ones who always cause revolutions and crime.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Socrates:</a:t>
            </a:r>
            <a:br>
              <a:rPr lang="en-US" dirty="0" smtClean="0"/>
            </a:br>
            <a:r>
              <a:rPr lang="en-US" dirty="0" smtClean="0"/>
              <a:t>“Fame is the perfume of heroic deeds.”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Brave acts or great accomplishments can make a person famous.</a:t>
            </a:r>
          </a:p>
          <a:p>
            <a:pPr marL="514350" indent="-514350">
              <a:buAutoNum type="alphaUcPeriod"/>
            </a:pPr>
            <a:r>
              <a:rPr lang="en-US" dirty="0" smtClean="0"/>
              <a:t>Famous people and heroes always wear perfume so they will smell good when admirers crowd around.</a:t>
            </a:r>
          </a:p>
          <a:p>
            <a:pPr marL="514350" indent="-514350">
              <a:buAutoNum type="alphaUcPeriod"/>
            </a:pPr>
            <a:r>
              <a:rPr lang="en-US" dirty="0" smtClean="0"/>
              <a:t>Famous people, perfume, and heroes have a lot in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“It is absurd to choose magistrates by lot where no one would dream of drawing lots for a pilot, a mason, a flute-player, or any craftsman at all, though the shortcomings of such men are far less harmful than those that disorder our government.”  - Socrates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678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</a:p>
          <a:p>
            <a:r>
              <a:rPr lang="en-US" dirty="0" smtClean="0"/>
              <a:t>Is the glass half empty or half full?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So what?  ½ full can prove they’re right but they are also wrong – you must ask the right questions if you want useful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“philosopher” is a person who tries to understand the laws of nature and the universe.  They look at life by asking questions such as:</a:t>
            </a:r>
          </a:p>
          <a:p>
            <a:r>
              <a:rPr lang="en-US" dirty="0" smtClean="0"/>
              <a:t>What qualities makes a person good?</a:t>
            </a:r>
          </a:p>
          <a:p>
            <a:r>
              <a:rPr lang="en-US" dirty="0" smtClean="0"/>
              <a:t>What type of government best serves the people?</a:t>
            </a:r>
          </a:p>
          <a:p>
            <a:r>
              <a:rPr lang="en-US" dirty="0" smtClean="0"/>
              <a:t>How should man be educated?</a:t>
            </a:r>
          </a:p>
          <a:p>
            <a:r>
              <a:rPr lang="en-US" dirty="0" smtClean="0"/>
              <a:t>What is love?</a:t>
            </a:r>
          </a:p>
          <a:p>
            <a:r>
              <a:rPr lang="en-US" dirty="0" smtClean="0"/>
              <a:t>What laws are fair and just?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people really need to know is how to live your life.</a:t>
            </a:r>
          </a:p>
          <a:p>
            <a:r>
              <a:rPr lang="en-US" dirty="0" smtClean="0"/>
              <a:t>He focused on these questions:</a:t>
            </a:r>
          </a:p>
          <a:p>
            <a:r>
              <a:rPr lang="en-US" dirty="0" smtClean="0"/>
              <a:t>What is good?</a:t>
            </a:r>
          </a:p>
          <a:p>
            <a:r>
              <a:rPr lang="en-US" dirty="0" smtClean="0"/>
              <a:t>What is right?</a:t>
            </a:r>
          </a:p>
          <a:p>
            <a:r>
              <a:rPr lang="en-US" dirty="0" smtClean="0"/>
              <a:t>What is justice?</a:t>
            </a:r>
          </a:p>
          <a:p>
            <a:r>
              <a:rPr lang="en-US" dirty="0" smtClean="0"/>
              <a:t>The key to understanding is to ask questions.  Challenge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what is real, what exists…</a:t>
            </a:r>
          </a:p>
          <a:p>
            <a:r>
              <a:rPr lang="en-US" dirty="0" smtClean="0"/>
              <a:t>The world you can see and sense is always changing.  Everything is becoming something else, it never just is.</a:t>
            </a:r>
          </a:p>
          <a:p>
            <a:r>
              <a:rPr lang="en-US" dirty="0" smtClean="0"/>
              <a:t>Are thoughts real?</a:t>
            </a:r>
          </a:p>
          <a:p>
            <a:r>
              <a:rPr lang="en-US" dirty="0" smtClean="0"/>
              <a:t>Thoughts are MORE REAL than things</a:t>
            </a:r>
          </a:p>
          <a:p>
            <a:pPr lvl="1"/>
            <a:r>
              <a:rPr lang="en-US" dirty="0" smtClean="0"/>
              <a:t>The idea of reality being about the soul, not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and ideas cannot be studied, stick to what you CAN know!</a:t>
            </a:r>
          </a:p>
          <a:p>
            <a:r>
              <a:rPr lang="en-US" dirty="0" smtClean="0"/>
              <a:t>There’s more to a person than meets the eye.</a:t>
            </a:r>
          </a:p>
          <a:p>
            <a:r>
              <a:rPr lang="en-US" dirty="0" smtClean="0"/>
              <a:t>The Golden Mean:  Extremes are evil – the middle is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3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decide which one of the choices gives the correct meaning.  Write the letter or </a:t>
            </a:r>
            <a:r>
              <a:rPr lang="en-US" smtClean="0"/>
              <a:t>your choice.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PLATO</a:t>
            </a:r>
            <a:br>
              <a:rPr lang="en-US" dirty="0" smtClean="0"/>
            </a:br>
            <a:r>
              <a:rPr lang="en-US" dirty="0" smtClean="0"/>
              <a:t>“Those having lamps will pass them on to others.”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People who have lamps which they no longer want should give them to needy families.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When old people die, their lamps and other belongings should be passed on to relatives and friends.</a:t>
            </a:r>
          </a:p>
          <a:p>
            <a:pPr marL="514350" indent="-514350">
              <a:buAutoNum type="alphaLcPeriod"/>
            </a:pPr>
            <a:r>
              <a:rPr lang="en-US" dirty="0" smtClean="0"/>
              <a:t>People who “see the light” that is, understand things, should help others to gain such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5368</TotalTime>
  <Words>457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Greek Philosophy</vt:lpstr>
      <vt:lpstr>JOURNAL</vt:lpstr>
      <vt:lpstr>PowerPoint Presentation</vt:lpstr>
      <vt:lpstr>PowerPoint Presentation</vt:lpstr>
      <vt:lpstr>Socrates</vt:lpstr>
      <vt:lpstr>Plato</vt:lpstr>
      <vt:lpstr>Aristotle</vt:lpstr>
      <vt:lpstr>PowerPoint Presentation</vt:lpstr>
      <vt:lpstr>PLATO “Those having lamps will pass them on to others.”</vt:lpstr>
      <vt:lpstr>Aristotle: “Poverty is the parent of revolution and crime.”</vt:lpstr>
      <vt:lpstr>Socrates: “Fame is the perfume of heroic deeds.”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Philosophy</dc:title>
  <dc:creator>Administrator</dc:creator>
  <cp:lastModifiedBy>Administrator</cp:lastModifiedBy>
  <cp:revision>7</cp:revision>
  <dcterms:created xsi:type="dcterms:W3CDTF">2013-10-07T05:39:21Z</dcterms:created>
  <dcterms:modified xsi:type="dcterms:W3CDTF">2014-10-02T18:19:14Z</dcterms:modified>
</cp:coreProperties>
</file>