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57" r:id="rId5"/>
    <p:sldId id="266" r:id="rId6"/>
    <p:sldId id="258" r:id="rId7"/>
    <p:sldId id="259" r:id="rId8"/>
    <p:sldId id="260" r:id="rId9"/>
    <p:sldId id="267" r:id="rId10"/>
    <p:sldId id="262" r:id="rId11"/>
    <p:sldId id="264" r:id="rId12"/>
    <p:sldId id="265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61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F6E7-B26A-4FB9-BD6E-7AEB71932B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F6E7-B26A-4FB9-BD6E-7AEB71932B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F6E7-B26A-4FB9-BD6E-7AEB71932B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F6E7-B26A-4FB9-BD6E-7AEB71932B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F6E7-B26A-4FB9-BD6E-7AEB71932B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F6E7-B26A-4FB9-BD6E-7AEB71932B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F6E7-B26A-4FB9-BD6E-7AEB71932B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F6E7-B26A-4FB9-BD6E-7AEB71932B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F6E7-B26A-4FB9-BD6E-7AEB71932B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F6E7-B26A-4FB9-BD6E-7AEB71932B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F6E7-B26A-4FB9-BD6E-7AEB71932B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90EF6E7-B26A-4FB9-BD6E-7AEB71932B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Greek Philosophy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8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PLATO</a:t>
            </a:r>
            <a:br>
              <a:rPr lang="en-US" dirty="0" smtClean="0"/>
            </a:br>
            <a:r>
              <a:rPr lang="en-US" dirty="0" smtClean="0"/>
              <a:t>“Those having lamps will pass them on to others.”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People who have lamps which they no longer want should give them to needy families.</a:t>
            </a:r>
          </a:p>
          <a:p>
            <a:pPr marL="514350" indent="-514350">
              <a:buAutoNum type="alphaLcPeriod"/>
            </a:pPr>
            <a:r>
              <a:rPr lang="en-US" dirty="0" smtClean="0"/>
              <a:t>When old people die, their lamps and other belongings should be passed on to relatives and friends.</a:t>
            </a:r>
          </a:p>
          <a:p>
            <a:pPr marL="514350" indent="-514350">
              <a:buAutoNum type="alphaLcPeriod"/>
            </a:pPr>
            <a:r>
              <a:rPr lang="en-US" dirty="0" smtClean="0"/>
              <a:t>People who “see the light” that is, understand things, should help others to gain such knowledge.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75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Aristotle:</a:t>
            </a:r>
            <a:br>
              <a:rPr lang="en-US" dirty="0" smtClean="0"/>
            </a:br>
            <a:r>
              <a:rPr lang="en-US" dirty="0" smtClean="0"/>
              <a:t>“Poverty is the parent of revolution and crime.”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A.  Children revolt against parents who are poor.</a:t>
            </a:r>
          </a:p>
          <a:p>
            <a:pPr marL="514350" indent="-514350">
              <a:buAutoNum type="alphaUcPeriod" startAt="2"/>
            </a:pPr>
            <a:r>
              <a:rPr lang="en-US" dirty="0" smtClean="0"/>
              <a:t>People without money and hope sometimes express their problems and frustrations through revolution and crime.</a:t>
            </a:r>
          </a:p>
          <a:p>
            <a:pPr marL="514350" indent="-514350">
              <a:buAutoNum type="alphaUcPeriod" startAt="2"/>
            </a:pPr>
            <a:r>
              <a:rPr lang="en-US" dirty="0" smtClean="0"/>
              <a:t>Poor people are the ones who always cause revolutions and crime.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7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Socrates:</a:t>
            </a:r>
            <a:br>
              <a:rPr lang="en-US" dirty="0" smtClean="0"/>
            </a:br>
            <a:r>
              <a:rPr lang="en-US" dirty="0" smtClean="0"/>
              <a:t>“Fame is the perfume of heroic deeds.”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Brave acts or great accomplishments can make a person famous.</a:t>
            </a:r>
          </a:p>
          <a:p>
            <a:pPr marL="514350" indent="-514350">
              <a:buAutoNum type="alphaUcPeriod"/>
            </a:pPr>
            <a:r>
              <a:rPr lang="en-US" dirty="0" smtClean="0"/>
              <a:t>Famous people and heroes always wear perfume so they will smell good when admirers crowd around.</a:t>
            </a:r>
          </a:p>
          <a:p>
            <a:pPr marL="514350" indent="-514350">
              <a:buAutoNum type="alphaUcPeriod"/>
            </a:pPr>
            <a:r>
              <a:rPr lang="en-US" dirty="0" smtClean="0"/>
              <a:t>Famous people, perfume, and heroes have a lot in common.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37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Socartes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“All ye g-ds of this place, grant me to become beautiful in the inner man”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99560"/>
          </a:xfrm>
        </p:spPr>
        <p:txBody>
          <a:bodyPr/>
          <a:lstStyle/>
          <a:p>
            <a:r>
              <a:rPr lang="en-US" dirty="0" smtClean="0"/>
              <a:t>If you attend church and worship G-d, chances are you will become a good-looking person.</a:t>
            </a:r>
          </a:p>
          <a:p>
            <a:r>
              <a:rPr lang="en-US" dirty="0" smtClean="0"/>
              <a:t>Some individuals are able to become beautiful on the inside – meaning they develop the qualities of a good human being.</a:t>
            </a:r>
          </a:p>
          <a:p>
            <a:r>
              <a:rPr lang="en-US" dirty="0" smtClean="0"/>
              <a:t>Beauty is only skin deep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064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Plato</a:t>
            </a:r>
            <a:br>
              <a:rPr lang="en-US" dirty="0" smtClean="0"/>
            </a:br>
            <a:r>
              <a:rPr lang="en-US" dirty="0" smtClean="0"/>
              <a:t>“Out of the frying pan into the fire”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Never fry anything that is still alive, like a fish, because it may jump out of the pan into the fire.</a:t>
            </a:r>
          </a:p>
          <a:p>
            <a:r>
              <a:rPr lang="en-US" dirty="0" smtClean="0"/>
              <a:t>Individuals who too often get themselves “into the frying pan” that is, into trouble, should </a:t>
            </a:r>
            <a:r>
              <a:rPr lang="en-US" smtClean="0"/>
              <a:t>be severely </a:t>
            </a:r>
            <a:r>
              <a:rPr lang="en-US" dirty="0" smtClean="0"/>
              <a:t>punished.</a:t>
            </a:r>
          </a:p>
          <a:p>
            <a:r>
              <a:rPr lang="en-US" dirty="0" smtClean="0"/>
              <a:t>When people have a problem and try to solve it, they sometimes find themselves getting into an even worse situation.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81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“It is absurd to choose magistrates by lot where no one would dream of drawing lots for </a:t>
            </a:r>
            <a:r>
              <a:rPr lang="en-US" sz="3600" dirty="0" smtClean="0"/>
              <a:t>a </a:t>
            </a:r>
            <a:r>
              <a:rPr lang="en-US" sz="3600" dirty="0" smtClean="0"/>
              <a:t>mason, a flute-player, or any craftsman at all, though the shortcomings of such men are far less harmful than those that disorder our government.”  - Socrates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3678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One of the Greeks’ greatest achievements was the development of philosophy – the study of basic questions of reality and human existence.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682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this?</a:t>
            </a:r>
          </a:p>
          <a:p>
            <a:r>
              <a:rPr lang="en-US" dirty="0" smtClean="0"/>
              <a:t>Is the glass half empty or half full?</a:t>
            </a:r>
          </a:p>
          <a:p>
            <a:r>
              <a:rPr lang="en-US" dirty="0" smtClean="0"/>
              <a:t>Both</a:t>
            </a:r>
          </a:p>
          <a:p>
            <a:r>
              <a:rPr lang="en-US" dirty="0" smtClean="0"/>
              <a:t>So what?  ½ full can prove they’re right but they are also wrong – you must ask the right questions if you want useful answers.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9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“philosopher” is a person who tries to understand the laws of nature and the universe.  They look at life by asking questions such as:</a:t>
            </a:r>
          </a:p>
          <a:p>
            <a:r>
              <a:rPr lang="en-US" dirty="0" smtClean="0"/>
              <a:t>What qualities makes a person good?</a:t>
            </a:r>
          </a:p>
          <a:p>
            <a:r>
              <a:rPr lang="en-US" dirty="0" smtClean="0"/>
              <a:t>What type of government best serves the people?</a:t>
            </a:r>
          </a:p>
          <a:p>
            <a:r>
              <a:rPr lang="en-US" dirty="0" smtClean="0"/>
              <a:t>How should man be educated?</a:t>
            </a:r>
          </a:p>
          <a:p>
            <a:r>
              <a:rPr lang="en-US" dirty="0" smtClean="0"/>
              <a:t>What is love?</a:t>
            </a:r>
          </a:p>
          <a:p>
            <a:r>
              <a:rPr lang="en-US" dirty="0" smtClean="0"/>
              <a:t>What laws are fair and just?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56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people really need to know is how to live your life.</a:t>
            </a:r>
          </a:p>
          <a:p>
            <a:r>
              <a:rPr lang="en-US" dirty="0" smtClean="0"/>
              <a:t>He focused on these questions:</a:t>
            </a:r>
          </a:p>
          <a:p>
            <a:r>
              <a:rPr lang="en-US" dirty="0" smtClean="0"/>
              <a:t>What is good?</a:t>
            </a:r>
          </a:p>
          <a:p>
            <a:r>
              <a:rPr lang="en-US" dirty="0" smtClean="0"/>
              <a:t>What is right?</a:t>
            </a:r>
          </a:p>
          <a:p>
            <a:r>
              <a:rPr lang="en-US" dirty="0" smtClean="0"/>
              <a:t>What is justice?</a:t>
            </a:r>
          </a:p>
          <a:p>
            <a:r>
              <a:rPr lang="en-US" dirty="0" smtClean="0"/>
              <a:t>The key to understanding is to ask questions.  Challenge authority.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28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you tell what is real, what exists…</a:t>
            </a:r>
          </a:p>
          <a:p>
            <a:r>
              <a:rPr lang="en-US" dirty="0" smtClean="0"/>
              <a:t>The world you can see and sense is always changing.  Everything is becoming something else, it never just is.</a:t>
            </a:r>
          </a:p>
          <a:p>
            <a:r>
              <a:rPr lang="en-US" dirty="0" smtClean="0"/>
              <a:t>Are thoughts real?</a:t>
            </a:r>
          </a:p>
          <a:p>
            <a:r>
              <a:rPr lang="en-US" dirty="0" smtClean="0"/>
              <a:t>Thoughts are MORE REAL than things</a:t>
            </a:r>
          </a:p>
          <a:p>
            <a:pPr lvl="1"/>
            <a:r>
              <a:rPr lang="en-US" dirty="0" smtClean="0"/>
              <a:t>The idea of reality being about the soul, not the body.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52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Aristotle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Thoughts and ideas cannot be studied, stick to what you CAN know!</a:t>
            </a:r>
          </a:p>
          <a:p>
            <a:r>
              <a:rPr lang="en-US" dirty="0" smtClean="0"/>
              <a:t>There’s more to a person than meets the eye.</a:t>
            </a:r>
          </a:p>
          <a:p>
            <a:r>
              <a:rPr lang="en-US" dirty="0" smtClean="0"/>
              <a:t>The Golden Mean:  Extremes are evil – the middle is good.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73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to decide which one of the choices gives the correct meaning.  Write the letter or </a:t>
            </a:r>
            <a:r>
              <a:rPr lang="en-US" smtClean="0"/>
              <a:t>your choice.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3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14178</TotalTime>
  <Words>594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Greek Philosophy</vt:lpstr>
      <vt:lpstr>JOURNAL</vt:lpstr>
      <vt:lpstr>Philosophy</vt:lpstr>
      <vt:lpstr>PowerPoint Presentation</vt:lpstr>
      <vt:lpstr>PowerPoint Presentation</vt:lpstr>
      <vt:lpstr>Socrates</vt:lpstr>
      <vt:lpstr>Plato</vt:lpstr>
      <vt:lpstr>Aristotle</vt:lpstr>
      <vt:lpstr>PowerPoint Presentation</vt:lpstr>
      <vt:lpstr>PLATO “Those having lamps will pass them on to others.”</vt:lpstr>
      <vt:lpstr>Aristotle: “Poverty is the parent of revolution and crime.”</vt:lpstr>
      <vt:lpstr>Socrates: “Fame is the perfume of heroic deeds.”</vt:lpstr>
      <vt:lpstr>Socartes “All ye g-ds of this place, grant me to become beautiful in the inner man”</vt:lpstr>
      <vt:lpstr>Plato “Out of the frying pan into the fire”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Philosophy</dc:title>
  <dc:creator>Administrator</dc:creator>
  <cp:lastModifiedBy>Administrator</cp:lastModifiedBy>
  <cp:revision>11</cp:revision>
  <dcterms:created xsi:type="dcterms:W3CDTF">2013-10-07T05:39:21Z</dcterms:created>
  <dcterms:modified xsi:type="dcterms:W3CDTF">2015-09-29T12:44:14Z</dcterms:modified>
</cp:coreProperties>
</file>