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Helvetica Neue" panose="020B060402020202020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75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Google Shape;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Google Shape;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215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Google Shape;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0894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685800" y="2840054"/>
            <a:ext cx="7772400" cy="7847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5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5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6" cy="37256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26" cy="37256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5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5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5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5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>
                <a:solidFill>
                  <a:schemeClr val="dk1"/>
                </a:solidFill>
              </a:defRPr>
            </a:lvl1pPr>
            <a:lvl2pPr lvl="1" algn="r">
              <a:buNone/>
              <a:defRPr sz="1300">
                <a:solidFill>
                  <a:schemeClr val="dk1"/>
                </a:solidFill>
              </a:defRPr>
            </a:lvl2pPr>
            <a:lvl3pPr lvl="2" algn="r">
              <a:buNone/>
              <a:defRPr sz="1300">
                <a:solidFill>
                  <a:schemeClr val="dk1"/>
                </a:solidFill>
              </a:defRPr>
            </a:lvl3pPr>
            <a:lvl4pPr lvl="3" algn="r">
              <a:buNone/>
              <a:defRPr sz="1300">
                <a:solidFill>
                  <a:schemeClr val="dk1"/>
                </a:solidFill>
              </a:defRPr>
            </a:lvl4pPr>
            <a:lvl5pPr lvl="4" algn="r">
              <a:buNone/>
              <a:defRPr sz="1300">
                <a:solidFill>
                  <a:schemeClr val="dk1"/>
                </a:solidFill>
              </a:defRPr>
            </a:lvl5pPr>
            <a:lvl6pPr lvl="5" algn="r">
              <a:buNone/>
              <a:defRPr sz="1300">
                <a:solidFill>
                  <a:schemeClr val="dk1"/>
                </a:solidFill>
              </a:defRPr>
            </a:lvl6pPr>
            <a:lvl7pPr lvl="6" algn="r">
              <a:buNone/>
              <a:defRPr sz="1300">
                <a:solidFill>
                  <a:schemeClr val="dk1"/>
                </a:solidFill>
              </a:defRPr>
            </a:lvl7pPr>
            <a:lvl8pPr lvl="7" algn="r">
              <a:buNone/>
              <a:defRPr sz="1300">
                <a:solidFill>
                  <a:schemeClr val="dk1"/>
                </a:solidFill>
              </a:defRPr>
            </a:lvl8pPr>
            <a:lvl9pPr lvl="8" algn="r">
              <a:buNone/>
              <a:defRPr sz="1300"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/>
        </p:nvSpPr>
        <p:spPr>
          <a:xfrm>
            <a:off x="1366850" y="628650"/>
            <a:ext cx="1686000" cy="3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Name of Person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" name="Google Shape;35;p8"/>
          <p:cNvSpPr txBox="1"/>
          <p:nvPr/>
        </p:nvSpPr>
        <p:spPr>
          <a:xfrm>
            <a:off x="1547825" y="3890950"/>
            <a:ext cx="2128800" cy="2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Names of people who liked the photo</a:t>
            </a:r>
            <a:endParaRPr sz="900"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" name="Google Shape;36;p8"/>
          <p:cNvSpPr txBox="1"/>
          <p:nvPr/>
        </p:nvSpPr>
        <p:spPr>
          <a:xfrm>
            <a:off x="1014425" y="4024325"/>
            <a:ext cx="2709900" cy="5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Helvetica Neue"/>
                <a:ea typeface="Helvetica Neue"/>
                <a:cs typeface="Helvetica Neue"/>
                <a:sym typeface="Helvetica Neue"/>
              </a:rPr>
              <a:t>Short message about the photo. Use hashtags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7" name="Google Shape;37;p8"/>
          <p:cNvSpPr txBox="1"/>
          <p:nvPr/>
        </p:nvSpPr>
        <p:spPr>
          <a:xfrm rot="-1847926">
            <a:off x="1366301" y="1984750"/>
            <a:ext cx="1911823" cy="524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Place Picture Here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8" name="Google Shape;38;p8"/>
          <p:cNvSpPr txBox="1"/>
          <p:nvPr/>
        </p:nvSpPr>
        <p:spPr>
          <a:xfrm>
            <a:off x="899200" y="636300"/>
            <a:ext cx="5196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Profile Pic</a:t>
            </a:r>
            <a:endParaRPr sz="800"/>
          </a:p>
        </p:txBody>
      </p:sp>
      <p:sp>
        <p:nvSpPr>
          <p:cNvPr id="39" name="Google Shape;39;p8"/>
          <p:cNvSpPr txBox="1"/>
          <p:nvPr/>
        </p:nvSpPr>
        <p:spPr>
          <a:xfrm>
            <a:off x="5841875" y="611863"/>
            <a:ext cx="1686000" cy="3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Name of Person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" name="Google Shape;40;p8"/>
          <p:cNvSpPr txBox="1"/>
          <p:nvPr/>
        </p:nvSpPr>
        <p:spPr>
          <a:xfrm>
            <a:off x="6022850" y="3874163"/>
            <a:ext cx="2128800" cy="2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Names of people who liked the photo</a:t>
            </a:r>
            <a:endParaRPr sz="900"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1" name="Google Shape;41;p8"/>
          <p:cNvSpPr txBox="1"/>
          <p:nvPr/>
        </p:nvSpPr>
        <p:spPr>
          <a:xfrm>
            <a:off x="5489450" y="4007538"/>
            <a:ext cx="2709900" cy="5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Helvetica Neue"/>
                <a:ea typeface="Helvetica Neue"/>
                <a:cs typeface="Helvetica Neue"/>
                <a:sym typeface="Helvetica Neue"/>
              </a:rPr>
              <a:t>Short message about the photo. Use hashtags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2" name="Google Shape;42;p8"/>
          <p:cNvSpPr txBox="1"/>
          <p:nvPr/>
        </p:nvSpPr>
        <p:spPr>
          <a:xfrm rot="-1847926">
            <a:off x="5841326" y="1967963"/>
            <a:ext cx="1911823" cy="524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Place Picture Here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3" name="Google Shape;43;p8"/>
          <p:cNvSpPr txBox="1"/>
          <p:nvPr/>
        </p:nvSpPr>
        <p:spPr>
          <a:xfrm>
            <a:off x="5374225" y="619513"/>
            <a:ext cx="5196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Profile Pic</a:t>
            </a:r>
            <a:endParaRPr sz="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/>
        </p:nvSpPr>
        <p:spPr>
          <a:xfrm>
            <a:off x="1366850" y="628650"/>
            <a:ext cx="1686000" cy="3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Name of Person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" name="Google Shape;35;p8"/>
          <p:cNvSpPr txBox="1"/>
          <p:nvPr/>
        </p:nvSpPr>
        <p:spPr>
          <a:xfrm>
            <a:off x="1547825" y="3890950"/>
            <a:ext cx="2128800" cy="2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Names of people who liked the photo</a:t>
            </a:r>
            <a:endParaRPr sz="900"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" name="Google Shape;36;p8"/>
          <p:cNvSpPr txBox="1"/>
          <p:nvPr/>
        </p:nvSpPr>
        <p:spPr>
          <a:xfrm>
            <a:off x="1014425" y="4024325"/>
            <a:ext cx="2709900" cy="5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Helvetica Neue"/>
                <a:ea typeface="Helvetica Neue"/>
                <a:cs typeface="Helvetica Neue"/>
                <a:sym typeface="Helvetica Neue"/>
              </a:rPr>
              <a:t>Short message about the photo. Use hashtags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7" name="Google Shape;37;p8"/>
          <p:cNvSpPr txBox="1"/>
          <p:nvPr/>
        </p:nvSpPr>
        <p:spPr>
          <a:xfrm rot="-1847926">
            <a:off x="1366301" y="1984750"/>
            <a:ext cx="1911823" cy="524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Place Picture Here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8" name="Google Shape;38;p8"/>
          <p:cNvSpPr txBox="1"/>
          <p:nvPr/>
        </p:nvSpPr>
        <p:spPr>
          <a:xfrm>
            <a:off x="899200" y="636300"/>
            <a:ext cx="5196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Profile Pic</a:t>
            </a:r>
            <a:endParaRPr sz="800"/>
          </a:p>
        </p:txBody>
      </p:sp>
      <p:sp>
        <p:nvSpPr>
          <p:cNvPr id="39" name="Google Shape;39;p8"/>
          <p:cNvSpPr txBox="1"/>
          <p:nvPr/>
        </p:nvSpPr>
        <p:spPr>
          <a:xfrm>
            <a:off x="5841875" y="611863"/>
            <a:ext cx="1686000" cy="3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Name of Person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" name="Google Shape;40;p8"/>
          <p:cNvSpPr txBox="1"/>
          <p:nvPr/>
        </p:nvSpPr>
        <p:spPr>
          <a:xfrm>
            <a:off x="6022850" y="3874163"/>
            <a:ext cx="2128800" cy="2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Names of people who liked the photo</a:t>
            </a:r>
            <a:endParaRPr sz="900"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1" name="Google Shape;41;p8"/>
          <p:cNvSpPr txBox="1"/>
          <p:nvPr/>
        </p:nvSpPr>
        <p:spPr>
          <a:xfrm>
            <a:off x="5489450" y="4007538"/>
            <a:ext cx="2709900" cy="5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Helvetica Neue"/>
                <a:ea typeface="Helvetica Neue"/>
                <a:cs typeface="Helvetica Neue"/>
                <a:sym typeface="Helvetica Neue"/>
              </a:rPr>
              <a:t>Short message about the photo. Use hashtags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2" name="Google Shape;42;p8"/>
          <p:cNvSpPr txBox="1"/>
          <p:nvPr/>
        </p:nvSpPr>
        <p:spPr>
          <a:xfrm rot="-1847926">
            <a:off x="5841326" y="1967963"/>
            <a:ext cx="1911823" cy="524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Place Picture Here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3" name="Google Shape;43;p8"/>
          <p:cNvSpPr txBox="1"/>
          <p:nvPr/>
        </p:nvSpPr>
        <p:spPr>
          <a:xfrm>
            <a:off x="5374225" y="619513"/>
            <a:ext cx="5196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Profile Pic</a:t>
            </a:r>
            <a:endParaRPr sz="800"/>
          </a:p>
        </p:txBody>
      </p:sp>
    </p:spTree>
    <p:extLst>
      <p:ext uri="{BB962C8B-B14F-4D97-AF65-F5344CB8AC3E}">
        <p14:creationId xmlns:p14="http://schemas.microsoft.com/office/powerpoint/2010/main" val="3704082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/>
        </p:nvSpPr>
        <p:spPr>
          <a:xfrm>
            <a:off x="1366850" y="628650"/>
            <a:ext cx="1686000" cy="3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Name of Person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" name="Google Shape;35;p8"/>
          <p:cNvSpPr txBox="1"/>
          <p:nvPr/>
        </p:nvSpPr>
        <p:spPr>
          <a:xfrm>
            <a:off x="1547825" y="3890950"/>
            <a:ext cx="2128800" cy="2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Names of people who liked the photo</a:t>
            </a:r>
            <a:endParaRPr sz="900"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" name="Google Shape;36;p8"/>
          <p:cNvSpPr txBox="1"/>
          <p:nvPr/>
        </p:nvSpPr>
        <p:spPr>
          <a:xfrm>
            <a:off x="1014425" y="4024325"/>
            <a:ext cx="2709900" cy="5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Helvetica Neue"/>
                <a:ea typeface="Helvetica Neue"/>
                <a:cs typeface="Helvetica Neue"/>
                <a:sym typeface="Helvetica Neue"/>
              </a:rPr>
              <a:t>Short message about the photo. Use hashtags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7" name="Google Shape;37;p8"/>
          <p:cNvSpPr txBox="1"/>
          <p:nvPr/>
        </p:nvSpPr>
        <p:spPr>
          <a:xfrm rot="-1847926">
            <a:off x="1366301" y="1984750"/>
            <a:ext cx="1911823" cy="524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Place Picture Here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8" name="Google Shape;38;p8"/>
          <p:cNvSpPr txBox="1"/>
          <p:nvPr/>
        </p:nvSpPr>
        <p:spPr>
          <a:xfrm>
            <a:off x="899200" y="636300"/>
            <a:ext cx="5196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Profile Pic</a:t>
            </a:r>
            <a:endParaRPr sz="800"/>
          </a:p>
        </p:txBody>
      </p:sp>
      <p:sp>
        <p:nvSpPr>
          <p:cNvPr id="39" name="Google Shape;39;p8"/>
          <p:cNvSpPr txBox="1"/>
          <p:nvPr/>
        </p:nvSpPr>
        <p:spPr>
          <a:xfrm>
            <a:off x="5841875" y="611863"/>
            <a:ext cx="1686000" cy="3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Name of Person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" name="Google Shape;40;p8"/>
          <p:cNvSpPr txBox="1"/>
          <p:nvPr/>
        </p:nvSpPr>
        <p:spPr>
          <a:xfrm>
            <a:off x="6022850" y="3874163"/>
            <a:ext cx="2128800" cy="2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C45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Names of people who liked the photo</a:t>
            </a:r>
            <a:endParaRPr sz="900">
              <a:solidFill>
                <a:srgbClr val="1C458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1" name="Google Shape;41;p8"/>
          <p:cNvSpPr txBox="1"/>
          <p:nvPr/>
        </p:nvSpPr>
        <p:spPr>
          <a:xfrm>
            <a:off x="5489450" y="4007538"/>
            <a:ext cx="2709900" cy="5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Helvetica Neue"/>
                <a:ea typeface="Helvetica Neue"/>
                <a:cs typeface="Helvetica Neue"/>
                <a:sym typeface="Helvetica Neue"/>
              </a:rPr>
              <a:t>Short message about the photo. Use hashtags</a:t>
            </a:r>
            <a:endParaRPr sz="9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2" name="Google Shape;42;p8"/>
          <p:cNvSpPr txBox="1"/>
          <p:nvPr/>
        </p:nvSpPr>
        <p:spPr>
          <a:xfrm rot="-1847926">
            <a:off x="5841326" y="1967963"/>
            <a:ext cx="1911823" cy="524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Place Picture Here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3" name="Google Shape;43;p8"/>
          <p:cNvSpPr txBox="1"/>
          <p:nvPr/>
        </p:nvSpPr>
        <p:spPr>
          <a:xfrm>
            <a:off x="5374225" y="619513"/>
            <a:ext cx="5196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Profile Pic</a:t>
            </a:r>
            <a:endParaRPr sz="800"/>
          </a:p>
        </p:txBody>
      </p:sp>
    </p:spTree>
    <p:extLst>
      <p:ext uri="{BB962C8B-B14F-4D97-AF65-F5344CB8AC3E}">
        <p14:creationId xmlns:p14="http://schemas.microsoft.com/office/powerpoint/2010/main" val="356457331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On-screen Show (16:9)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Helvetica Neue</vt:lpstr>
      <vt:lpstr>Arial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Weiss, Matthew W</dc:creator>
  <cp:lastModifiedBy>Weiss, Matthew W</cp:lastModifiedBy>
  <cp:revision>1</cp:revision>
  <dcterms:modified xsi:type="dcterms:W3CDTF">2019-09-26T03:37:56Z</dcterms:modified>
</cp:coreProperties>
</file>