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1" r:id="rId4"/>
    <p:sldId id="272" r:id="rId5"/>
    <p:sldId id="273" r:id="rId6"/>
    <p:sldId id="256" r:id="rId7"/>
    <p:sldId id="263" r:id="rId8"/>
    <p:sldId id="264" r:id="rId9"/>
    <p:sldId id="257" r:id="rId10"/>
    <p:sldId id="258" r:id="rId11"/>
    <p:sldId id="274" r:id="rId12"/>
    <p:sldId id="259" r:id="rId13"/>
    <p:sldId id="260" r:id="rId14"/>
    <p:sldId id="261" r:id="rId15"/>
    <p:sldId id="265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555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EFFD50A-3907-49AB-8CF2-FF17CD404F6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FD5ED7C-E3F3-4638-B2EB-0ADC48805A4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50A-3907-49AB-8CF2-FF17CD404F6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ED7C-E3F3-4638-B2EB-0ADC48805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50A-3907-49AB-8CF2-FF17CD404F6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ED7C-E3F3-4638-B2EB-0ADC48805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50A-3907-49AB-8CF2-FF17CD404F6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ED7C-E3F3-4638-B2EB-0ADC48805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EFFD50A-3907-49AB-8CF2-FF17CD404F6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FD5ED7C-E3F3-4638-B2EB-0ADC48805A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50A-3907-49AB-8CF2-FF17CD404F6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FD5ED7C-E3F3-4638-B2EB-0ADC48805A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50A-3907-49AB-8CF2-FF17CD404F6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FD5ED7C-E3F3-4638-B2EB-0ADC48805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50A-3907-49AB-8CF2-FF17CD404F6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ED7C-E3F3-4638-B2EB-0ADC48805A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50A-3907-49AB-8CF2-FF17CD404F6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ED7C-E3F3-4638-B2EB-0ADC48805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EFFD50A-3907-49AB-8CF2-FF17CD404F6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FD5ED7C-E3F3-4638-B2EB-0ADC48805A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EFFD50A-3907-49AB-8CF2-FF17CD404F6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FD5ED7C-E3F3-4638-B2EB-0ADC48805A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EFFD50A-3907-49AB-8CF2-FF17CD404F6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FD5ED7C-E3F3-4638-B2EB-0ADC48805A4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w/out a government.</a:t>
            </a:r>
          </a:p>
          <a:p>
            <a:pPr lvl="1"/>
            <a:r>
              <a:rPr lang="en-US" dirty="0" smtClean="0"/>
              <a:t>Good?  Bad?  Why?</a:t>
            </a:r>
          </a:p>
          <a:p>
            <a:pPr lvl="1"/>
            <a:r>
              <a:rPr lang="en-US" dirty="0" smtClean="0"/>
              <a:t>Advantages?  Disadvantages?</a:t>
            </a:r>
          </a:p>
          <a:p>
            <a:pPr lvl="1"/>
            <a:r>
              <a:rPr lang="en-US" dirty="0" smtClean="0"/>
              <a:t>What natural rights do people have in a state of nature?  What might happen to these rights?</a:t>
            </a:r>
          </a:p>
          <a:p>
            <a:pPr marL="40233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your opinion, what are some common reasons people might revolt? </a:t>
            </a:r>
          </a:p>
          <a:p>
            <a:r>
              <a:rPr lang="en-US" dirty="0" smtClean="0"/>
              <a:t>What kind of person do you think typically leads a revolution? </a:t>
            </a:r>
          </a:p>
          <a:p>
            <a:r>
              <a:rPr lang="en-US" dirty="0" smtClean="0"/>
              <a:t>Do you think a revolution is something that happens quickly or over time? Why? </a:t>
            </a:r>
          </a:p>
          <a:p>
            <a:r>
              <a:rPr lang="en-US" dirty="0" smtClean="0"/>
              <a:t>Once a government has been overthrown, how long do you think it would take for new leaders to establish a different form of government and make it run effectively?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41148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5000"/>
            <a:ext cx="7086600" cy="49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0432"/>
            <a:ext cx="4560570" cy="655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71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7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would your local newspaper, television station, or radio station be different if the content was controlled by the government?</a:t>
            </a:r>
          </a:p>
        </p:txBody>
      </p:sp>
    </p:spTree>
    <p:extLst>
      <p:ext uri="{BB962C8B-B14F-4D97-AF65-F5344CB8AC3E}">
        <p14:creationId xmlns:p14="http://schemas.microsoft.com/office/powerpoint/2010/main" val="18105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press</a:t>
            </a:r>
          </a:p>
          <a:p>
            <a:r>
              <a:rPr lang="en-US" dirty="0"/>
              <a:t>censorship</a:t>
            </a:r>
          </a:p>
          <a:p>
            <a:r>
              <a:rPr lang="en-US" dirty="0"/>
              <a:t>propaganda</a:t>
            </a:r>
          </a:p>
          <a:p>
            <a:r>
              <a:rPr lang="en-US" dirty="0"/>
              <a:t>fact</a:t>
            </a:r>
          </a:p>
          <a:p>
            <a:r>
              <a:rPr lang="en-US" dirty="0"/>
              <a:t>opinion</a:t>
            </a:r>
          </a:p>
          <a:p>
            <a:r>
              <a:rPr lang="en-US" dirty="0"/>
              <a:t>rumor/gossip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Why would a person, group or government:</a:t>
            </a:r>
          </a:p>
          <a:p>
            <a:r>
              <a:rPr lang="en-US" dirty="0"/>
              <a:t>o be opposed to freedom of the press?</a:t>
            </a:r>
          </a:p>
          <a:p>
            <a:r>
              <a:rPr lang="en-US" dirty="0"/>
              <a:t>o censor information being presented to the public?</a:t>
            </a:r>
          </a:p>
          <a:p>
            <a:r>
              <a:rPr lang="en-US" dirty="0"/>
              <a:t>o distribute propaganda to the public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• How could having complete control of the press give a person, group or </a:t>
            </a:r>
            <a:r>
              <a:rPr lang="en-US" dirty="0" smtClean="0"/>
              <a:t>government more </a:t>
            </a:r>
            <a:r>
              <a:rPr lang="en-US" dirty="0"/>
              <a:t>power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• How has the technological revolution and the development of new forms of press such </a:t>
            </a:r>
            <a:r>
              <a:rPr lang="en-US" dirty="0" smtClean="0"/>
              <a:t>as web-based </a:t>
            </a:r>
            <a:r>
              <a:rPr lang="en-US" dirty="0"/>
              <a:t>news publications, blogs, podcasts, and satellite television feeds changed </a:t>
            </a:r>
            <a:r>
              <a:rPr lang="en-US" dirty="0" smtClean="0"/>
              <a:t>the ability </a:t>
            </a:r>
            <a:r>
              <a:rPr lang="en-US" dirty="0"/>
              <a:t>of people, groups and governments to control the press?</a:t>
            </a:r>
          </a:p>
        </p:txBody>
      </p:sp>
    </p:spTree>
    <p:extLst>
      <p:ext uri="{BB962C8B-B14F-4D97-AF65-F5344CB8AC3E}">
        <p14:creationId xmlns:p14="http://schemas.microsoft.com/office/powerpoint/2010/main" val="280805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Water</a:t>
            </a:r>
          </a:p>
          <a:p>
            <a:pPr lvl="1"/>
            <a:r>
              <a:rPr lang="en-US" dirty="0" smtClean="0"/>
              <a:t>When do we typically look for a scapegoat / negative – turmoil – how does the press leverage this vulnerability?</a:t>
            </a:r>
          </a:p>
          <a:p>
            <a:pPr lvl="1"/>
            <a:r>
              <a:rPr lang="en-US" dirty="0" smtClean="0"/>
              <a:t>YOU CHOOSE TO DECIDE – TAKE IT ALL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or next day:  Comparing Revolutions</a:t>
            </a:r>
          </a:p>
          <a:p>
            <a:r>
              <a:rPr lang="en-US" dirty="0" smtClean="0"/>
              <a:t>Reading Quiz:  pg. 611 -617 (or top of 615)</a:t>
            </a:r>
          </a:p>
          <a:p>
            <a:r>
              <a:rPr lang="en-US" dirty="0" smtClean="0"/>
              <a:t>Next day:  Control The Press, Control The People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Stronger or smarter people might take away other peoples lives, liberty, and property, or</a:t>
            </a:r>
          </a:p>
          <a:p>
            <a:pPr lvl="1"/>
            <a:r>
              <a:rPr lang="en-US" dirty="0" smtClean="0"/>
              <a:t> weaker people might band together and take away the lives, liberty, and property of stronger or smarter people.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People have unlimited freedom to do what they please.</a:t>
            </a:r>
          </a:p>
          <a:p>
            <a:r>
              <a:rPr lang="en-US" dirty="0" smtClean="0"/>
              <a:t>Natural Rights</a:t>
            </a:r>
          </a:p>
          <a:p>
            <a:pPr lvl="1"/>
            <a:r>
              <a:rPr lang="en-US" dirty="0" smtClean="0"/>
              <a:t>Life, liberty, and property are the rights the FOUNDERS had in mind when creating the US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think the issue of rights were so important to the Framers?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Locke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His political philosophy is the foundation of American Government.</a:t>
            </a:r>
          </a:p>
          <a:p>
            <a:r>
              <a:rPr lang="en-US" dirty="0" smtClean="0"/>
              <a:t>His conclusion as it relates to individual rights is that:</a:t>
            </a:r>
          </a:p>
          <a:p>
            <a:pPr lvl="1"/>
            <a:r>
              <a:rPr lang="en-US" dirty="0" smtClean="0"/>
              <a:t>It is in everyone’s best interest to give up some of the freedom they would have in the state of nature in exchange for protection and security.</a:t>
            </a:r>
          </a:p>
          <a:p>
            <a:pPr lvl="1"/>
            <a:r>
              <a:rPr lang="en-US" dirty="0" smtClean="0"/>
              <a:t>Government was necessary in order to protect peoples natural rights.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Agree / Disagree?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Locke vs. Hobbes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 / DISAGREE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ECONOMICS:  A growing economy benefits all people.</a:t>
            </a:r>
          </a:p>
          <a:p>
            <a:endParaRPr lang="en-US" dirty="0"/>
          </a:p>
          <a:p>
            <a:r>
              <a:rPr lang="en-US" dirty="0" smtClean="0"/>
              <a:t>CULTURE:  Religious differences lead to conflict and bloodshed.</a:t>
            </a:r>
          </a:p>
          <a:p>
            <a:endParaRPr lang="en-US" dirty="0"/>
          </a:p>
          <a:p>
            <a:r>
              <a:rPr lang="en-US" dirty="0" smtClean="0"/>
              <a:t>SCIENCE, TECH &amp; SOCIETY:  Technology that improves the quality of life for individuals can prove harmful to society as a whole.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921" y="2593086"/>
            <a:ext cx="5524500" cy="4264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946" y="533400"/>
            <a:ext cx="5339687" cy="3577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"/>
            <a:ext cx="4768781" cy="306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1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 / DISAGREE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ECONOMICS:  A growing economy benefits all people.</a:t>
            </a:r>
          </a:p>
          <a:p>
            <a:pPr lvl="1"/>
            <a:r>
              <a:rPr lang="en-US" dirty="0" smtClean="0"/>
              <a:t>AGREE:  JOBS AND GOODS ARE PLENTIFUL WHEN ECONOMY IS GROWING.</a:t>
            </a:r>
          </a:p>
          <a:p>
            <a:pPr lvl="1"/>
            <a:r>
              <a:rPr lang="en-US" dirty="0" smtClean="0"/>
              <a:t>DISAGREE:  ONLY THOSE WITH MONEY &amp; FREEDOM BENEFIT.</a:t>
            </a:r>
          </a:p>
          <a:p>
            <a:endParaRPr lang="en-US" dirty="0"/>
          </a:p>
          <a:p>
            <a:r>
              <a:rPr lang="en-US" dirty="0" smtClean="0"/>
              <a:t>CULTURE:  Religious differences lead to conflict and bloodshed.</a:t>
            </a:r>
          </a:p>
          <a:p>
            <a:pPr lvl="1"/>
            <a:r>
              <a:rPr lang="en-US" dirty="0" smtClean="0"/>
              <a:t>AGREE:  CONFLICT OCCURS WHEN ONE GROUP TRIES TO IMPOSE ITS RELGION ON ANOTHER GROUP.</a:t>
            </a:r>
          </a:p>
          <a:p>
            <a:pPr lvl="1"/>
            <a:r>
              <a:rPr lang="en-US" dirty="0" smtClean="0"/>
              <a:t>DISAGREE:  RELIGIOUS DIFFERENCES ENRICH SOCIETY.</a:t>
            </a:r>
          </a:p>
          <a:p>
            <a:endParaRPr lang="en-US" dirty="0"/>
          </a:p>
          <a:p>
            <a:r>
              <a:rPr lang="en-US" dirty="0" smtClean="0"/>
              <a:t>SCIENCE, TECH &amp; SOCIETY:  Technology that improves the quality of life for individuals can prove harmful to society as a whole.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AGREE:  TECH GIVES A SMALL PERCENTAGE OF PEOPLE A HIGH STANDARD OF LIVING AT THE EXPENSE OF THE WORLD’S ENVIRONMENT.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DISAGREE:  ADVANCES IN TECH BENEFIT ALL PEOPLE.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93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Revolution:</a:t>
            </a:r>
          </a:p>
          <a:p>
            <a:r>
              <a:rPr lang="en-US" dirty="0"/>
              <a:t>A </a:t>
            </a:r>
            <a:r>
              <a:rPr lang="en-US" b="1" dirty="0"/>
              <a:t>revolution</a:t>
            </a:r>
            <a:r>
              <a:rPr lang="en-US" dirty="0"/>
              <a:t> (from the Latin </a:t>
            </a:r>
            <a:r>
              <a:rPr lang="en-US" dirty="0" err="1"/>
              <a:t>revolutio</a:t>
            </a:r>
            <a:r>
              <a:rPr lang="en-US" dirty="0"/>
              <a:t>, "a turn around") is a fundamental change in power or organizational structures that takes place in a relatively short </a:t>
            </a:r>
            <a:r>
              <a:rPr lang="en-US" dirty="0" smtClean="0"/>
              <a:t>period of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4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25559</TotalTime>
  <Words>609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Rockwell</vt:lpstr>
      <vt:lpstr>Wingdings 2</vt:lpstr>
      <vt:lpstr>Foundry</vt:lpstr>
      <vt:lpstr>State of Nature</vt:lpstr>
      <vt:lpstr>State of Nature</vt:lpstr>
      <vt:lpstr>Bill of Rights</vt:lpstr>
      <vt:lpstr>John Locke</vt:lpstr>
      <vt:lpstr>Locke vs. Hobbes</vt:lpstr>
      <vt:lpstr>REVOLUTION</vt:lpstr>
      <vt:lpstr>AGREE / DISAGREE</vt:lpstr>
      <vt:lpstr>AGREE / DISAGREE</vt:lpstr>
      <vt:lpstr>PowerPoint Presentation</vt:lpstr>
      <vt:lpstr>PowerPoint Presentation</vt:lpstr>
      <vt:lpstr>PowerPoint Presentation</vt:lpstr>
      <vt:lpstr>Part 2</vt:lpstr>
      <vt:lpstr>PowerPoint Presentation</vt:lpstr>
      <vt:lpstr>Define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Weiss, Matthew W</cp:lastModifiedBy>
  <cp:revision>18</cp:revision>
  <dcterms:created xsi:type="dcterms:W3CDTF">2014-03-24T05:04:13Z</dcterms:created>
  <dcterms:modified xsi:type="dcterms:W3CDTF">2018-03-14T15:19:29Z</dcterms:modified>
</cp:coreProperties>
</file>